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1"/>
  </p:notesMasterIdLst>
  <p:sldIdLst>
    <p:sldId id="256" r:id="rId2"/>
    <p:sldId id="257" r:id="rId3"/>
    <p:sldId id="306" r:id="rId4"/>
    <p:sldId id="307" r:id="rId5"/>
    <p:sldId id="304" r:id="rId6"/>
    <p:sldId id="305" r:id="rId7"/>
    <p:sldId id="259" r:id="rId8"/>
    <p:sldId id="301" r:id="rId9"/>
    <p:sldId id="302" r:id="rId10"/>
    <p:sldId id="303" r:id="rId11"/>
    <p:sldId id="260" r:id="rId12"/>
    <p:sldId id="298" r:id="rId13"/>
    <p:sldId id="299" r:id="rId14"/>
    <p:sldId id="300" r:id="rId15"/>
    <p:sldId id="261" r:id="rId16"/>
    <p:sldId id="295" r:id="rId17"/>
    <p:sldId id="297" r:id="rId18"/>
    <p:sldId id="296" r:id="rId19"/>
    <p:sldId id="262" r:id="rId20"/>
    <p:sldId id="294" r:id="rId21"/>
    <p:sldId id="263" r:id="rId22"/>
    <p:sldId id="289" r:id="rId23"/>
    <p:sldId id="290" r:id="rId24"/>
    <p:sldId id="291" r:id="rId25"/>
    <p:sldId id="292" r:id="rId26"/>
    <p:sldId id="264" r:id="rId27"/>
    <p:sldId id="288" r:id="rId28"/>
    <p:sldId id="285" r:id="rId29"/>
    <p:sldId id="286" r:id="rId30"/>
    <p:sldId id="265" r:id="rId31"/>
    <p:sldId id="281" r:id="rId32"/>
    <p:sldId id="282" r:id="rId33"/>
    <p:sldId id="283" r:id="rId34"/>
    <p:sldId id="284" r:id="rId35"/>
    <p:sldId id="266" r:id="rId36"/>
    <p:sldId id="278" r:id="rId37"/>
    <p:sldId id="279" r:id="rId38"/>
    <p:sldId id="280" r:id="rId39"/>
    <p:sldId id="267" r:id="rId40"/>
    <p:sldId id="277" r:id="rId41"/>
    <p:sldId id="276" r:id="rId42"/>
    <p:sldId id="268" r:id="rId43"/>
    <p:sldId id="269" r:id="rId44"/>
    <p:sldId id="270" r:id="rId45"/>
    <p:sldId id="271" r:id="rId46"/>
    <p:sldId id="272" r:id="rId47"/>
    <p:sldId id="273" r:id="rId48"/>
    <p:sldId id="274" r:id="rId49"/>
    <p:sldId id="275" r:id="rId5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26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146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AAA639-3441-4A66-BD9F-6830A38B4202}" type="datetimeFigureOut">
              <a:rPr lang="en-US" smtClean="0"/>
              <a:t>10/26/2011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30F7C3-4D19-4A37-A3B5-93A002F643A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30F7C3-4D19-4A37-A3B5-93A002F643A5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C83F4-A527-4284-A8FB-513E2F67948D}" type="datetimeFigureOut">
              <a:rPr lang="en-US" smtClean="0"/>
              <a:t>10/26/2011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1345E-FB47-4F5E-B5D0-8936D3D44B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C83F4-A527-4284-A8FB-513E2F67948D}" type="datetimeFigureOut">
              <a:rPr lang="en-US" smtClean="0"/>
              <a:t>10/26/2011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1345E-FB47-4F5E-B5D0-8936D3D44B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C83F4-A527-4284-A8FB-513E2F67948D}" type="datetimeFigureOut">
              <a:rPr lang="en-US" smtClean="0"/>
              <a:t>10/26/2011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1345E-FB47-4F5E-B5D0-8936D3D44B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C83F4-A527-4284-A8FB-513E2F67948D}" type="datetimeFigureOut">
              <a:rPr lang="en-US" smtClean="0"/>
              <a:t>10/26/2011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1345E-FB47-4F5E-B5D0-8936D3D44B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C83F4-A527-4284-A8FB-513E2F67948D}" type="datetimeFigureOut">
              <a:rPr lang="en-US" smtClean="0"/>
              <a:t>10/26/2011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1345E-FB47-4F5E-B5D0-8936D3D44B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C83F4-A527-4284-A8FB-513E2F67948D}" type="datetimeFigureOut">
              <a:rPr lang="en-US" smtClean="0"/>
              <a:t>10/26/2011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1345E-FB47-4F5E-B5D0-8936D3D44B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C83F4-A527-4284-A8FB-513E2F67948D}" type="datetimeFigureOut">
              <a:rPr lang="en-US" smtClean="0"/>
              <a:t>10/26/2011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1345E-FB47-4F5E-B5D0-8936D3D44B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C83F4-A527-4284-A8FB-513E2F67948D}" type="datetimeFigureOut">
              <a:rPr lang="en-US" smtClean="0"/>
              <a:t>10/26/2011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1345E-FB47-4F5E-B5D0-8936D3D44B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C83F4-A527-4284-A8FB-513E2F67948D}" type="datetimeFigureOut">
              <a:rPr lang="en-US" smtClean="0"/>
              <a:t>10/26/2011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1345E-FB47-4F5E-B5D0-8936D3D44B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C83F4-A527-4284-A8FB-513E2F67948D}" type="datetimeFigureOut">
              <a:rPr lang="en-US" smtClean="0"/>
              <a:t>10/26/2011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1345E-FB47-4F5E-B5D0-8936D3D44B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C83F4-A527-4284-A8FB-513E2F67948D}" type="datetimeFigureOut">
              <a:rPr lang="en-US" smtClean="0"/>
              <a:t>10/26/2011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1345E-FB47-4F5E-B5D0-8936D3D44B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FC83F4-A527-4284-A8FB-513E2F67948D}" type="datetimeFigureOut">
              <a:rPr lang="en-US" smtClean="0"/>
              <a:t>10/26/2011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81345E-FB47-4F5E-B5D0-8936D3D44B4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Angie\Music\iTunes\iTunes%20Music\Sandrine%20Kiberlain\Manquait%20Plus%20Qu'&#231;a.._\01%20Loin%20Derri&#232;re.m4a" TargetMode="Externa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Loin </a:t>
            </a:r>
            <a:r>
              <a:rPr lang="en-US" dirty="0"/>
              <a:t>derrière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Sandrine </a:t>
            </a:r>
            <a:r>
              <a:rPr lang="en-US" dirty="0" err="1" smtClean="0"/>
              <a:t>Kiberlain</a:t>
            </a:r>
            <a:r>
              <a:rPr lang="en-US" dirty="0" smtClean="0"/>
              <a:t> et Camille </a:t>
            </a:r>
            <a:r>
              <a:rPr lang="en-US" dirty="0" err="1" smtClean="0"/>
              <a:t>Bazbaz</a:t>
            </a:r>
            <a:endParaRPr lang="en-US" dirty="0"/>
          </a:p>
        </p:txBody>
      </p:sp>
      <p:pic>
        <p:nvPicPr>
          <p:cNvPr id="4" name="01 Loin Derrière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5029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2692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76962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Tu</a:t>
            </a:r>
            <a:r>
              <a:rPr lang="en-US" sz="4000" dirty="0"/>
              <a:t> </a:t>
            </a:r>
            <a:r>
              <a:rPr lang="en-US" sz="4000" dirty="0" err="1"/>
              <a:t>t'es</a:t>
            </a:r>
            <a:r>
              <a:rPr lang="en-US" sz="4000" dirty="0"/>
              <a:t> </a:t>
            </a:r>
            <a:r>
              <a:rPr lang="en-US" sz="4000" dirty="0" err="1" smtClean="0"/>
              <a:t>tue</a:t>
            </a:r>
            <a:r>
              <a:rPr lang="en-US" sz="4000" dirty="0" smtClean="0"/>
              <a:t>. </a:t>
            </a:r>
            <a:endParaRPr lang="en-US" sz="4000" dirty="0"/>
          </a:p>
          <a:p>
            <a:r>
              <a:rPr lang="en-US" sz="4000" dirty="0" err="1"/>
              <a:t>Tu</a:t>
            </a:r>
            <a:r>
              <a:rPr lang="en-US" sz="4000" dirty="0"/>
              <a:t> </a:t>
            </a:r>
            <a:r>
              <a:rPr lang="en-US" sz="4000" dirty="0" err="1"/>
              <a:t>savais</a:t>
            </a:r>
            <a:r>
              <a:rPr lang="en-US" sz="4000" dirty="0"/>
              <a:t>, </a:t>
            </a:r>
            <a:r>
              <a:rPr lang="en-US" sz="4000" dirty="0" err="1"/>
              <a:t>si</a:t>
            </a:r>
            <a:r>
              <a:rPr lang="en-US" sz="4000" dirty="0"/>
              <a:t> </a:t>
            </a:r>
            <a:r>
              <a:rPr lang="en-US" sz="4000" dirty="0" err="1"/>
              <a:t>seulement</a:t>
            </a:r>
            <a:endParaRPr lang="en-US" sz="4000" dirty="0"/>
          </a:p>
          <a:p>
            <a:r>
              <a:rPr lang="en-US" sz="4000" dirty="0" err="1"/>
              <a:t>tu</a:t>
            </a:r>
            <a:r>
              <a:rPr lang="en-US" sz="4000" dirty="0"/>
              <a:t> </a:t>
            </a:r>
            <a:r>
              <a:rPr lang="en-US" sz="4000" dirty="0" err="1"/>
              <a:t>pouvais</a:t>
            </a:r>
            <a:r>
              <a:rPr lang="en-US" sz="4000" dirty="0"/>
              <a:t> m'arracher</a:t>
            </a:r>
            <a:r>
              <a:rPr lang="en-US" sz="4000" baseline="30000" dirty="0"/>
              <a:t>2</a:t>
            </a:r>
            <a:r>
              <a:rPr lang="en-US" sz="4000" dirty="0"/>
              <a:t>, </a:t>
            </a:r>
          </a:p>
          <a:p>
            <a:r>
              <a:rPr lang="en-US" sz="4000" dirty="0" err="1"/>
              <a:t>mais</a:t>
            </a:r>
            <a:r>
              <a:rPr lang="en-US" sz="4000" dirty="0"/>
              <a:t> </a:t>
            </a:r>
            <a:r>
              <a:rPr lang="en-US" sz="4000" dirty="0" err="1"/>
              <a:t>t'es</a:t>
            </a:r>
            <a:r>
              <a:rPr lang="en-US" sz="4000" dirty="0"/>
              <a:t> </a:t>
            </a:r>
            <a:r>
              <a:rPr lang="en-US" sz="4000" dirty="0" err="1"/>
              <a:t>resté</a:t>
            </a:r>
            <a:r>
              <a:rPr lang="en-US" sz="4000" dirty="0"/>
              <a:t> loin derrière</a:t>
            </a:r>
            <a:r>
              <a:rPr lang="en-US" sz="4000" baseline="30000" dirty="0"/>
              <a:t>3</a:t>
            </a:r>
            <a:r>
              <a:rPr lang="en-US" sz="4000" dirty="0"/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14400" y="5646003"/>
            <a:ext cx="389869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/>
            <a:r>
              <a:rPr lang="en-US" sz="2400" dirty="0" smtClean="0"/>
              <a:t>2  </a:t>
            </a:r>
            <a:r>
              <a:rPr lang="en-US" sz="2400" i="1" dirty="0" err="1" smtClean="0"/>
              <a:t>arracher</a:t>
            </a:r>
            <a:r>
              <a:rPr lang="en-US" sz="2400" i="1" dirty="0" smtClean="0"/>
              <a:t>= </a:t>
            </a:r>
            <a:r>
              <a:rPr lang="en-US" sz="2400" dirty="0" smtClean="0"/>
              <a:t>grab, pull, snatch</a:t>
            </a:r>
          </a:p>
          <a:p>
            <a:pPr marL="342900" indent="-342900"/>
            <a:r>
              <a:rPr lang="en-US" sz="2400" dirty="0" smtClean="0"/>
              <a:t>3  </a:t>
            </a:r>
            <a:r>
              <a:rPr lang="en-US" sz="2400" i="1" dirty="0" smtClean="0"/>
              <a:t>derrière= </a:t>
            </a:r>
            <a:r>
              <a:rPr lang="en-US" sz="2400" dirty="0" smtClean="0"/>
              <a:t>behind</a:t>
            </a:r>
            <a:endParaRPr lang="en-US" sz="2400" dirty="0"/>
          </a:p>
        </p:txBody>
      </p:sp>
    </p:spTree>
  </p:cSld>
  <p:clrMapOvr>
    <a:masterClrMapping/>
  </p:clrMapOvr>
  <p:transition advTm="3666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4000" dirty="0"/>
              <a:t>Loin </a:t>
            </a:r>
            <a:r>
              <a:rPr lang="en-US" sz="4000" dirty="0" err="1"/>
              <a:t>si</a:t>
            </a:r>
            <a:r>
              <a:rPr lang="en-US" sz="4000" dirty="0"/>
              <a:t> </a:t>
            </a:r>
            <a:r>
              <a:rPr lang="en-US" sz="4000" dirty="0" smtClean="0"/>
              <a:t>loin</a:t>
            </a:r>
            <a:endParaRPr lang="en-US" sz="4000" dirty="0"/>
          </a:p>
        </p:txBody>
      </p:sp>
    </p:spTree>
  </p:cSld>
  <p:clrMapOvr>
    <a:masterClrMapping/>
  </p:clrMapOvr>
  <p:transition advTm="6068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4000" dirty="0"/>
              <a:t>Loin </a:t>
            </a:r>
            <a:r>
              <a:rPr lang="en-US" sz="4000" dirty="0" err="1"/>
              <a:t>si</a:t>
            </a:r>
            <a:r>
              <a:rPr lang="en-US" sz="4000" dirty="0"/>
              <a:t> loin </a:t>
            </a:r>
          </a:p>
          <a:p>
            <a:r>
              <a:rPr lang="en-US" sz="4000" dirty="0"/>
              <a:t>en arrière</a:t>
            </a:r>
            <a:r>
              <a:rPr lang="en-US" sz="4000" baseline="30000" dirty="0"/>
              <a:t>4</a:t>
            </a:r>
            <a:r>
              <a:rPr lang="en-US" sz="4000" dirty="0"/>
              <a:t>,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14400" y="5638800"/>
            <a:ext cx="297870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/>
            <a:r>
              <a:rPr lang="en-US" sz="2400" dirty="0" smtClean="0"/>
              <a:t>4 	</a:t>
            </a:r>
            <a:r>
              <a:rPr lang="en-US" sz="2400" i="1" dirty="0" err="1" smtClean="0"/>
              <a:t>arrière</a:t>
            </a:r>
            <a:r>
              <a:rPr lang="en-US" sz="2400" i="1" dirty="0"/>
              <a:t>=</a:t>
            </a:r>
            <a:r>
              <a:rPr lang="en-US" sz="2400" i="1" dirty="0" smtClean="0"/>
              <a:t> back</a:t>
            </a:r>
          </a:p>
          <a:p>
            <a:pPr marL="342900" indent="-342900"/>
            <a:r>
              <a:rPr lang="en-US" sz="2400" dirty="0"/>
              <a:t> </a:t>
            </a:r>
            <a:r>
              <a:rPr lang="en-US" sz="2400" dirty="0" smtClean="0"/>
              <a:t>      </a:t>
            </a:r>
            <a:r>
              <a:rPr lang="en-US" sz="2400" i="1" dirty="0" smtClean="0"/>
              <a:t>en </a:t>
            </a:r>
            <a:r>
              <a:rPr lang="en-US" sz="2400" i="1" dirty="0" err="1" smtClean="0"/>
              <a:t>arrière</a:t>
            </a:r>
            <a:r>
              <a:rPr lang="en-US" sz="2400" i="1" dirty="0" smtClean="0"/>
              <a:t> =</a:t>
            </a:r>
            <a:r>
              <a:rPr lang="en-US" sz="2400" dirty="0" smtClean="0"/>
              <a:t>behind</a:t>
            </a:r>
            <a:endParaRPr lang="en-US" sz="2400" dirty="0"/>
          </a:p>
        </p:txBody>
      </p:sp>
    </p:spTree>
  </p:cSld>
  <p:clrMapOvr>
    <a:masterClrMapping/>
  </p:clrMapOvr>
  <p:transition advTm="6474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4000" dirty="0"/>
              <a:t>Loin </a:t>
            </a:r>
            <a:r>
              <a:rPr lang="en-US" sz="4000" dirty="0" err="1"/>
              <a:t>si</a:t>
            </a:r>
            <a:r>
              <a:rPr lang="en-US" sz="4000" dirty="0"/>
              <a:t> loin </a:t>
            </a:r>
          </a:p>
          <a:p>
            <a:r>
              <a:rPr lang="en-US" sz="4000" dirty="0"/>
              <a:t>en arrière</a:t>
            </a:r>
            <a:r>
              <a:rPr lang="en-US" sz="4000" baseline="30000" dirty="0"/>
              <a:t>4</a:t>
            </a:r>
            <a:r>
              <a:rPr lang="en-US" sz="4000" dirty="0"/>
              <a:t>, </a:t>
            </a:r>
          </a:p>
          <a:p>
            <a:r>
              <a:rPr lang="en-US" sz="4000" dirty="0"/>
              <a:t>loin </a:t>
            </a:r>
            <a:r>
              <a:rPr lang="en-US" sz="4000" dirty="0" err="1"/>
              <a:t>si</a:t>
            </a:r>
            <a:r>
              <a:rPr lang="en-US" sz="4000" dirty="0"/>
              <a:t> loin</a:t>
            </a:r>
            <a:r>
              <a:rPr lang="en-US" sz="4000" dirty="0" smtClean="0"/>
              <a:t>,</a:t>
            </a: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914400" y="5638800"/>
            <a:ext cx="297870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/>
            <a:r>
              <a:rPr lang="en-US" sz="2400" dirty="0" smtClean="0"/>
              <a:t>4 	</a:t>
            </a:r>
            <a:r>
              <a:rPr lang="en-US" sz="2400" i="1" dirty="0" err="1" smtClean="0"/>
              <a:t>arrière</a:t>
            </a:r>
            <a:r>
              <a:rPr lang="en-US" sz="2400" i="1" dirty="0"/>
              <a:t>=</a:t>
            </a:r>
            <a:r>
              <a:rPr lang="en-US" sz="2400" i="1" dirty="0" smtClean="0"/>
              <a:t> back</a:t>
            </a:r>
          </a:p>
          <a:p>
            <a:pPr marL="342900" indent="-342900"/>
            <a:r>
              <a:rPr lang="en-US" sz="2400" dirty="0"/>
              <a:t> </a:t>
            </a:r>
            <a:r>
              <a:rPr lang="en-US" sz="2400" dirty="0" smtClean="0"/>
              <a:t>      </a:t>
            </a:r>
            <a:r>
              <a:rPr lang="en-US" sz="2400" i="1" dirty="0" smtClean="0"/>
              <a:t>en </a:t>
            </a:r>
            <a:r>
              <a:rPr lang="en-US" sz="2400" i="1" dirty="0" err="1" smtClean="0"/>
              <a:t>arrière</a:t>
            </a:r>
            <a:r>
              <a:rPr lang="en-US" sz="2400" i="1" dirty="0" smtClean="0"/>
              <a:t> =</a:t>
            </a:r>
            <a:r>
              <a:rPr lang="en-US" sz="2400" dirty="0" smtClean="0"/>
              <a:t>behind</a:t>
            </a:r>
            <a:endParaRPr lang="en-US" sz="2400" dirty="0"/>
          </a:p>
        </p:txBody>
      </p:sp>
    </p:spTree>
  </p:cSld>
  <p:clrMapOvr>
    <a:masterClrMapping/>
  </p:clrMapOvr>
  <p:transition advTm="6365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4572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4000" dirty="0"/>
              <a:t>Loin </a:t>
            </a:r>
            <a:r>
              <a:rPr lang="en-US" sz="4000" dirty="0" err="1"/>
              <a:t>si</a:t>
            </a:r>
            <a:r>
              <a:rPr lang="en-US" sz="4000" dirty="0"/>
              <a:t> loin </a:t>
            </a:r>
          </a:p>
          <a:p>
            <a:r>
              <a:rPr lang="en-US" sz="4000" dirty="0"/>
              <a:t>en arrière</a:t>
            </a:r>
            <a:r>
              <a:rPr lang="en-US" sz="4000" baseline="30000" dirty="0"/>
              <a:t>4</a:t>
            </a:r>
            <a:r>
              <a:rPr lang="en-US" sz="4000" dirty="0"/>
              <a:t>, </a:t>
            </a:r>
          </a:p>
          <a:p>
            <a:r>
              <a:rPr lang="en-US" sz="4000" dirty="0"/>
              <a:t>loin </a:t>
            </a:r>
            <a:r>
              <a:rPr lang="en-US" sz="4000" dirty="0" err="1"/>
              <a:t>si</a:t>
            </a:r>
            <a:r>
              <a:rPr lang="en-US" sz="4000" dirty="0"/>
              <a:t> loin, </a:t>
            </a:r>
          </a:p>
          <a:p>
            <a:r>
              <a:rPr lang="en-US" sz="4000" dirty="0"/>
              <a:t>loin derrière.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14400" y="5638800"/>
            <a:ext cx="297870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/>
            <a:r>
              <a:rPr lang="en-US" sz="2400" dirty="0" smtClean="0"/>
              <a:t>4 	</a:t>
            </a:r>
            <a:r>
              <a:rPr lang="en-US" sz="2400" i="1" dirty="0" err="1" smtClean="0"/>
              <a:t>arrière</a:t>
            </a:r>
            <a:r>
              <a:rPr lang="en-US" sz="2400" i="1" dirty="0"/>
              <a:t>=</a:t>
            </a:r>
            <a:r>
              <a:rPr lang="en-US" sz="2400" i="1" dirty="0" smtClean="0"/>
              <a:t> back</a:t>
            </a:r>
          </a:p>
          <a:p>
            <a:pPr marL="342900" indent="-342900"/>
            <a:r>
              <a:rPr lang="en-US" sz="2400" dirty="0"/>
              <a:t> </a:t>
            </a:r>
            <a:r>
              <a:rPr lang="en-US" sz="2400" dirty="0" smtClean="0"/>
              <a:t>      </a:t>
            </a:r>
            <a:r>
              <a:rPr lang="en-US" sz="2400" i="1" dirty="0" smtClean="0"/>
              <a:t>en </a:t>
            </a:r>
            <a:r>
              <a:rPr lang="en-US" sz="2400" i="1" dirty="0" err="1" smtClean="0"/>
              <a:t>arrière</a:t>
            </a:r>
            <a:r>
              <a:rPr lang="en-US" sz="2400" i="1" dirty="0" smtClean="0"/>
              <a:t> =</a:t>
            </a:r>
            <a:r>
              <a:rPr lang="en-US" sz="2400" dirty="0" smtClean="0"/>
              <a:t>behind</a:t>
            </a:r>
            <a:endParaRPr lang="en-US" sz="2400" dirty="0"/>
          </a:p>
        </p:txBody>
      </p:sp>
    </p:spTree>
  </p:cSld>
  <p:clrMapOvr>
    <a:masterClrMapping/>
  </p:clrMapOvr>
  <p:transition advTm="7223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4000" dirty="0"/>
              <a:t>Si je </a:t>
            </a:r>
            <a:r>
              <a:rPr lang="en-US" sz="4000" dirty="0" err="1" smtClean="0"/>
              <a:t>criais</a:t>
            </a:r>
            <a:endParaRPr lang="en-US" sz="4000" dirty="0"/>
          </a:p>
        </p:txBody>
      </p:sp>
    </p:spTree>
  </p:cSld>
  <p:clrMapOvr>
    <a:masterClrMapping/>
  </p:clrMapOvr>
  <p:transition advTm="1591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4000" dirty="0"/>
              <a:t>Si je </a:t>
            </a:r>
            <a:r>
              <a:rPr lang="en-US" sz="4000" dirty="0" err="1"/>
              <a:t>criais</a:t>
            </a:r>
            <a:endParaRPr lang="en-US" sz="4000" dirty="0"/>
          </a:p>
          <a:p>
            <a:r>
              <a:rPr lang="en-US" sz="4000" dirty="0" err="1"/>
              <a:t>si</a:t>
            </a:r>
            <a:r>
              <a:rPr lang="en-US" sz="4000" dirty="0"/>
              <a:t> </a:t>
            </a:r>
            <a:r>
              <a:rPr lang="en-US" sz="4000" dirty="0" err="1" smtClean="0"/>
              <a:t>j'appelai</a:t>
            </a:r>
            <a:endParaRPr lang="en-US" sz="4000" dirty="0"/>
          </a:p>
        </p:txBody>
      </p:sp>
    </p:spTree>
  </p:cSld>
  <p:clrMapOvr>
    <a:masterClrMapping/>
  </p:clrMapOvr>
  <p:transition advTm="1607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4000" dirty="0"/>
              <a:t>Si je </a:t>
            </a:r>
            <a:r>
              <a:rPr lang="en-US" sz="4000" dirty="0" err="1"/>
              <a:t>criais</a:t>
            </a:r>
            <a:endParaRPr lang="en-US" sz="4000" dirty="0"/>
          </a:p>
          <a:p>
            <a:r>
              <a:rPr lang="en-US" sz="4000" dirty="0" err="1"/>
              <a:t>si</a:t>
            </a:r>
            <a:r>
              <a:rPr lang="en-US" sz="4000" dirty="0"/>
              <a:t> </a:t>
            </a:r>
            <a:r>
              <a:rPr lang="en-US" sz="4000" dirty="0" err="1"/>
              <a:t>j'appelai</a:t>
            </a:r>
            <a:endParaRPr lang="en-US" sz="4000" dirty="0"/>
          </a:p>
          <a:p>
            <a:r>
              <a:rPr lang="en-US" sz="4000" dirty="0" err="1"/>
              <a:t>si</a:t>
            </a:r>
            <a:r>
              <a:rPr lang="en-US" sz="4000" dirty="0"/>
              <a:t> je </a:t>
            </a:r>
            <a:r>
              <a:rPr lang="en-US" sz="4000" dirty="0" err="1" smtClean="0"/>
              <a:t>pouvais</a:t>
            </a:r>
            <a:endParaRPr lang="en-US" sz="4000" dirty="0"/>
          </a:p>
        </p:txBody>
      </p:sp>
    </p:spTree>
  </p:cSld>
  <p:clrMapOvr>
    <a:masterClrMapping/>
  </p:clrMapOvr>
  <p:transition advTm="1732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4572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4000" dirty="0"/>
              <a:t>Si je </a:t>
            </a:r>
            <a:r>
              <a:rPr lang="en-US" sz="4000" dirty="0" err="1"/>
              <a:t>criais</a:t>
            </a:r>
            <a:endParaRPr lang="en-US" sz="4000" dirty="0"/>
          </a:p>
          <a:p>
            <a:r>
              <a:rPr lang="en-US" sz="4000" dirty="0" err="1"/>
              <a:t>si</a:t>
            </a:r>
            <a:r>
              <a:rPr lang="en-US" sz="4000" dirty="0"/>
              <a:t> </a:t>
            </a:r>
            <a:r>
              <a:rPr lang="en-US" sz="4000" dirty="0" err="1"/>
              <a:t>j'appelai</a:t>
            </a:r>
            <a:endParaRPr lang="en-US" sz="4000" dirty="0"/>
          </a:p>
          <a:p>
            <a:r>
              <a:rPr lang="en-US" sz="4000" dirty="0" err="1"/>
              <a:t>si</a:t>
            </a:r>
            <a:r>
              <a:rPr lang="en-US" sz="4000" dirty="0"/>
              <a:t> je </a:t>
            </a:r>
            <a:r>
              <a:rPr lang="en-US" sz="4000" dirty="0" err="1"/>
              <a:t>pouvais</a:t>
            </a:r>
            <a:endParaRPr lang="en-US" sz="4000" dirty="0"/>
          </a:p>
          <a:p>
            <a:r>
              <a:rPr lang="en-US" sz="4000" dirty="0" err="1"/>
              <a:t>j'essaierai</a:t>
            </a:r>
            <a:endParaRPr lang="en-US" sz="4000" dirty="0"/>
          </a:p>
        </p:txBody>
      </p:sp>
    </p:spTree>
  </p:cSld>
  <p:clrMapOvr>
    <a:masterClrMapping/>
  </p:clrMapOvr>
  <p:transition advTm="92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6096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je rattraperai</a:t>
            </a:r>
            <a:r>
              <a:rPr lang="en-US" sz="4000" baseline="30000" dirty="0"/>
              <a:t>5</a:t>
            </a:r>
            <a:r>
              <a:rPr lang="en-US" sz="4000" dirty="0" smtClean="0"/>
              <a:t>.</a:t>
            </a: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914400" y="5562600"/>
            <a:ext cx="35643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/>
            <a:r>
              <a:rPr lang="en-US" sz="2400" dirty="0" smtClean="0"/>
              <a:t>5     </a:t>
            </a:r>
            <a:r>
              <a:rPr lang="en-US" sz="2400" i="1" dirty="0" err="1" smtClean="0"/>
              <a:t>ratrapper</a:t>
            </a:r>
            <a:r>
              <a:rPr lang="en-US" sz="2400" dirty="0" smtClean="0"/>
              <a:t>=  to catch up</a:t>
            </a:r>
          </a:p>
        </p:txBody>
      </p:sp>
    </p:spTree>
  </p:cSld>
  <p:clrMapOvr>
    <a:masterClrMapping/>
  </p:clrMapOvr>
  <p:transition advTm="2184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4000" dirty="0" err="1"/>
              <a:t>J'aurai</a:t>
            </a:r>
            <a:r>
              <a:rPr lang="en-US" sz="4000" dirty="0"/>
              <a:t> du </a:t>
            </a:r>
          </a:p>
        </p:txBody>
      </p:sp>
    </p:spTree>
  </p:cSld>
  <p:clrMapOvr>
    <a:masterClrMapping/>
  </p:clrMapOvr>
  <p:transition advTm="3166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6096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je rattraperai</a:t>
            </a:r>
            <a:r>
              <a:rPr lang="en-US" sz="4000" baseline="30000" dirty="0"/>
              <a:t>5</a:t>
            </a:r>
            <a:r>
              <a:rPr lang="en-US" sz="4000" dirty="0" smtClean="0"/>
              <a:t>.</a:t>
            </a:r>
          </a:p>
          <a:p>
            <a:r>
              <a:rPr lang="en-US" sz="4000" dirty="0" smtClean="0"/>
              <a:t>Je referai</a:t>
            </a:r>
            <a:r>
              <a:rPr lang="en-US" sz="4000" baseline="30000" dirty="0" smtClean="0"/>
              <a:t>6</a:t>
            </a:r>
            <a:r>
              <a:rPr lang="en-US" sz="4000" dirty="0" smtClean="0"/>
              <a:t> tout </a:t>
            </a:r>
            <a:r>
              <a:rPr lang="en-US" sz="4000" dirty="0" err="1" smtClean="0"/>
              <a:t>ce</a:t>
            </a:r>
            <a:r>
              <a:rPr lang="en-US" sz="4000" dirty="0" smtClean="0"/>
              <a:t> </a:t>
            </a:r>
            <a:r>
              <a:rPr lang="en-US" sz="4000" dirty="0" err="1" smtClean="0"/>
              <a:t>trajet</a:t>
            </a:r>
            <a:r>
              <a:rPr lang="en-US" sz="4000" dirty="0" smtClean="0"/>
              <a:t> </a:t>
            </a: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914400" y="5562600"/>
            <a:ext cx="356437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/>
            <a:r>
              <a:rPr lang="en-US" sz="2400" dirty="0" smtClean="0"/>
              <a:t>5     </a:t>
            </a:r>
            <a:r>
              <a:rPr lang="en-US" sz="2400" i="1" dirty="0" err="1" smtClean="0"/>
              <a:t>ratrapper</a:t>
            </a:r>
            <a:r>
              <a:rPr lang="en-US" sz="2400" dirty="0" smtClean="0"/>
              <a:t>=  to catch up</a:t>
            </a:r>
          </a:p>
          <a:p>
            <a:pPr marL="342900" indent="-342900"/>
            <a:r>
              <a:rPr lang="en-US" sz="2400" dirty="0" smtClean="0"/>
              <a:t>6     (</a:t>
            </a:r>
            <a:r>
              <a:rPr lang="en-US" sz="2400" dirty="0" err="1" smtClean="0"/>
              <a:t>refaire</a:t>
            </a:r>
            <a:r>
              <a:rPr lang="en-US" sz="2400" dirty="0" smtClean="0"/>
              <a:t>)</a:t>
            </a:r>
            <a:endParaRPr lang="en-US" sz="2400" dirty="0"/>
          </a:p>
        </p:txBody>
      </p:sp>
    </p:spTree>
  </p:cSld>
  <p:clrMapOvr>
    <a:masterClrMapping/>
  </p:clrMapOvr>
  <p:transition advTm="4758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8229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On </a:t>
            </a:r>
            <a:r>
              <a:rPr lang="en-US" sz="4000" dirty="0" err="1"/>
              <a:t>s'est</a:t>
            </a:r>
            <a:r>
              <a:rPr lang="en-US" sz="4000" dirty="0"/>
              <a:t> </a:t>
            </a:r>
            <a:r>
              <a:rPr lang="en-US" sz="4000" dirty="0" err="1"/>
              <a:t>e</a:t>
            </a:r>
            <a:r>
              <a:rPr lang="en-US" sz="4000" dirty="0" err="1" smtClean="0"/>
              <a:t>u</a:t>
            </a:r>
            <a:endParaRPr lang="en-US" sz="4000" dirty="0"/>
          </a:p>
        </p:txBody>
      </p:sp>
    </p:spTree>
  </p:cSld>
  <p:clrMapOvr>
    <a:masterClrMapping/>
  </p:clrMapOvr>
  <p:transition advTm="1451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82296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On </a:t>
            </a:r>
            <a:r>
              <a:rPr lang="en-US" sz="4000" dirty="0" err="1"/>
              <a:t>s'est</a:t>
            </a:r>
            <a:r>
              <a:rPr lang="en-US" sz="4000" dirty="0"/>
              <a:t> </a:t>
            </a:r>
            <a:r>
              <a:rPr lang="en-US" sz="4000" dirty="0" err="1" smtClean="0"/>
              <a:t>eu</a:t>
            </a:r>
            <a:endParaRPr lang="en-US" sz="4000" dirty="0"/>
          </a:p>
          <a:p>
            <a:r>
              <a:rPr lang="en-US" sz="4000" dirty="0"/>
              <a:t>on </a:t>
            </a:r>
            <a:r>
              <a:rPr lang="en-US" sz="4000" dirty="0" err="1"/>
              <a:t>s'est</a:t>
            </a:r>
            <a:r>
              <a:rPr lang="en-US" sz="4000" dirty="0"/>
              <a:t> plu</a:t>
            </a:r>
            <a:r>
              <a:rPr lang="en-US" sz="4000" dirty="0" smtClean="0"/>
              <a:t>..</a:t>
            </a:r>
            <a:endParaRPr lang="en-US" sz="4000" dirty="0"/>
          </a:p>
        </p:txBody>
      </p:sp>
    </p:spTree>
  </p:cSld>
  <p:clrMapOvr>
    <a:masterClrMapping/>
  </p:clrMapOvr>
  <p:transition advTm="1513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82296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On </a:t>
            </a:r>
            <a:r>
              <a:rPr lang="en-US" sz="4000" dirty="0" err="1"/>
              <a:t>s'est</a:t>
            </a:r>
            <a:r>
              <a:rPr lang="en-US" sz="4000" dirty="0"/>
              <a:t> </a:t>
            </a:r>
            <a:r>
              <a:rPr lang="en-US" sz="4000" dirty="0" err="1" smtClean="0"/>
              <a:t>eu</a:t>
            </a:r>
            <a:endParaRPr lang="en-US" sz="4000" dirty="0"/>
          </a:p>
          <a:p>
            <a:r>
              <a:rPr lang="en-US" sz="4000" dirty="0"/>
              <a:t>on </a:t>
            </a:r>
            <a:r>
              <a:rPr lang="en-US" sz="4000" dirty="0" err="1"/>
              <a:t>s'est</a:t>
            </a:r>
            <a:r>
              <a:rPr lang="en-US" sz="4000" dirty="0"/>
              <a:t> plu. </a:t>
            </a:r>
          </a:p>
          <a:p>
            <a:r>
              <a:rPr lang="en-US" sz="4000" dirty="0"/>
              <a:t>On a </a:t>
            </a:r>
            <a:r>
              <a:rPr lang="en-US" sz="4000" dirty="0" smtClean="0"/>
              <a:t>cru</a:t>
            </a:r>
            <a:endParaRPr lang="en-US" sz="4000" dirty="0"/>
          </a:p>
        </p:txBody>
      </p:sp>
    </p:spTree>
  </p:cSld>
  <p:clrMapOvr>
    <a:masterClrMapping/>
  </p:clrMapOvr>
  <p:transition advTm="1856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82296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On </a:t>
            </a:r>
            <a:r>
              <a:rPr lang="en-US" sz="4000" dirty="0" err="1"/>
              <a:t>s'est</a:t>
            </a:r>
            <a:r>
              <a:rPr lang="en-US" sz="4000" dirty="0"/>
              <a:t> </a:t>
            </a:r>
            <a:r>
              <a:rPr lang="en-US" sz="4000" dirty="0" err="1" smtClean="0"/>
              <a:t>eu</a:t>
            </a:r>
            <a:endParaRPr lang="en-US" sz="4000" dirty="0"/>
          </a:p>
          <a:p>
            <a:r>
              <a:rPr lang="en-US" sz="4000" dirty="0"/>
              <a:t>on </a:t>
            </a:r>
            <a:r>
              <a:rPr lang="en-US" sz="4000" dirty="0" err="1"/>
              <a:t>s'est</a:t>
            </a:r>
            <a:r>
              <a:rPr lang="en-US" sz="4000" dirty="0"/>
              <a:t> plu. </a:t>
            </a:r>
          </a:p>
          <a:p>
            <a:r>
              <a:rPr lang="en-US" sz="4000" dirty="0"/>
              <a:t>On a cru </a:t>
            </a:r>
          </a:p>
          <a:p>
            <a:r>
              <a:rPr lang="en-US" sz="4000" dirty="0" err="1"/>
              <a:t>qu'on</a:t>
            </a:r>
            <a:r>
              <a:rPr lang="en-US" sz="4000" dirty="0"/>
              <a:t> </a:t>
            </a:r>
            <a:r>
              <a:rPr lang="en-US" sz="4000" dirty="0" err="1"/>
              <a:t>pouvait</a:t>
            </a:r>
            <a:r>
              <a:rPr lang="en-US" sz="4000" dirty="0"/>
              <a:t> </a:t>
            </a:r>
            <a:r>
              <a:rPr lang="en-US" sz="4000" dirty="0" err="1"/>
              <a:t>s’en</a:t>
            </a:r>
            <a:r>
              <a:rPr lang="en-US" sz="4000" dirty="0"/>
              <a:t> </a:t>
            </a:r>
            <a:r>
              <a:rPr lang="en-US" sz="4000" dirty="0" err="1"/>
              <a:t>aller</a:t>
            </a:r>
            <a:r>
              <a:rPr lang="en-US" sz="4000" dirty="0"/>
              <a:t>, </a:t>
            </a:r>
          </a:p>
        </p:txBody>
      </p:sp>
    </p:spTree>
  </p:cSld>
  <p:clrMapOvr>
    <a:masterClrMapping/>
  </p:clrMapOvr>
  <p:transition advTm="2918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82296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On </a:t>
            </a:r>
            <a:r>
              <a:rPr lang="en-US" sz="4000" dirty="0" err="1"/>
              <a:t>s'est</a:t>
            </a:r>
            <a:r>
              <a:rPr lang="en-US" sz="4000" dirty="0"/>
              <a:t> </a:t>
            </a:r>
            <a:r>
              <a:rPr lang="en-US" sz="4000" dirty="0" err="1" smtClean="0"/>
              <a:t>eu</a:t>
            </a:r>
            <a:endParaRPr lang="en-US" sz="4000" dirty="0"/>
          </a:p>
          <a:p>
            <a:r>
              <a:rPr lang="en-US" sz="4000" dirty="0"/>
              <a:t>on </a:t>
            </a:r>
            <a:r>
              <a:rPr lang="en-US" sz="4000" dirty="0" err="1"/>
              <a:t>s'est</a:t>
            </a:r>
            <a:r>
              <a:rPr lang="en-US" sz="4000" dirty="0"/>
              <a:t> plu. </a:t>
            </a:r>
          </a:p>
          <a:p>
            <a:r>
              <a:rPr lang="en-US" sz="4000" dirty="0"/>
              <a:t>On a cru </a:t>
            </a:r>
          </a:p>
          <a:p>
            <a:r>
              <a:rPr lang="en-US" sz="4000" dirty="0" err="1"/>
              <a:t>qu'on</a:t>
            </a:r>
            <a:r>
              <a:rPr lang="en-US" sz="4000" dirty="0"/>
              <a:t> </a:t>
            </a:r>
            <a:r>
              <a:rPr lang="en-US" sz="4000" dirty="0" err="1"/>
              <a:t>pouvait</a:t>
            </a:r>
            <a:r>
              <a:rPr lang="en-US" sz="4000" dirty="0"/>
              <a:t> </a:t>
            </a:r>
            <a:r>
              <a:rPr lang="en-US" sz="4000" dirty="0" err="1"/>
              <a:t>s’en</a:t>
            </a:r>
            <a:r>
              <a:rPr lang="en-US" sz="4000" dirty="0"/>
              <a:t> </a:t>
            </a:r>
            <a:r>
              <a:rPr lang="en-US" sz="4000" dirty="0" err="1"/>
              <a:t>aller</a:t>
            </a:r>
            <a:r>
              <a:rPr lang="en-US" sz="4000" dirty="0"/>
              <a:t>, </a:t>
            </a:r>
          </a:p>
          <a:p>
            <a:r>
              <a:rPr lang="en-US" sz="4000" dirty="0"/>
              <a:t>tout quitter, tout </a:t>
            </a:r>
            <a:r>
              <a:rPr lang="en-US" sz="4000" dirty="0" err="1"/>
              <a:t>laisser</a:t>
            </a:r>
            <a:r>
              <a:rPr lang="en-US" sz="4000" dirty="0"/>
              <a:t>.</a:t>
            </a:r>
          </a:p>
        </p:txBody>
      </p:sp>
    </p:spTree>
  </p:cSld>
  <p:clrMapOvr>
    <a:masterClrMapping/>
  </p:clrMapOvr>
  <p:transition advTm="3510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4000" dirty="0"/>
              <a:t>Loin </a:t>
            </a:r>
            <a:r>
              <a:rPr lang="en-US" sz="4000" dirty="0" err="1"/>
              <a:t>si</a:t>
            </a:r>
            <a:r>
              <a:rPr lang="en-US" sz="4000" dirty="0"/>
              <a:t> loin, </a:t>
            </a:r>
          </a:p>
        </p:txBody>
      </p:sp>
    </p:spTree>
  </p:cSld>
  <p:clrMapOvr>
    <a:masterClrMapping/>
  </p:clrMapOvr>
  <p:transition advTm="6614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4000" dirty="0"/>
              <a:t>Loin </a:t>
            </a:r>
            <a:r>
              <a:rPr lang="en-US" sz="4000" dirty="0" err="1"/>
              <a:t>si</a:t>
            </a:r>
            <a:r>
              <a:rPr lang="en-US" sz="4000" dirty="0"/>
              <a:t> loin, </a:t>
            </a:r>
          </a:p>
          <a:p>
            <a:r>
              <a:rPr lang="en-US" sz="4000" dirty="0"/>
              <a:t>loin derrière, </a:t>
            </a:r>
          </a:p>
        </p:txBody>
      </p:sp>
    </p:spTree>
  </p:cSld>
  <p:clrMapOvr>
    <a:masterClrMapping/>
  </p:clrMapOvr>
  <p:transition advTm="6255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4000" dirty="0"/>
              <a:t>Loin </a:t>
            </a:r>
            <a:r>
              <a:rPr lang="en-US" sz="4000" dirty="0" err="1"/>
              <a:t>si</a:t>
            </a:r>
            <a:r>
              <a:rPr lang="en-US" sz="4000" dirty="0"/>
              <a:t> loin, </a:t>
            </a:r>
          </a:p>
          <a:p>
            <a:r>
              <a:rPr lang="en-US" sz="4000" dirty="0"/>
              <a:t>loin derrière, </a:t>
            </a:r>
          </a:p>
          <a:p>
            <a:r>
              <a:rPr lang="en-US" sz="4000" dirty="0"/>
              <a:t>loin </a:t>
            </a:r>
            <a:r>
              <a:rPr lang="en-US" sz="4000" dirty="0" err="1"/>
              <a:t>si</a:t>
            </a:r>
            <a:r>
              <a:rPr lang="en-US" sz="4000" dirty="0"/>
              <a:t> </a:t>
            </a:r>
            <a:r>
              <a:rPr lang="en-US" sz="4000" dirty="0" smtClean="0"/>
              <a:t>loin</a:t>
            </a:r>
            <a:endParaRPr lang="en-US" sz="4000" dirty="0"/>
          </a:p>
        </p:txBody>
      </p:sp>
    </p:spTree>
  </p:cSld>
  <p:clrMapOvr>
    <a:masterClrMapping/>
  </p:clrMapOvr>
  <p:transition advTm="6022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4572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4000" dirty="0"/>
              <a:t>Loin </a:t>
            </a:r>
            <a:r>
              <a:rPr lang="en-US" sz="4000" dirty="0" err="1"/>
              <a:t>si</a:t>
            </a:r>
            <a:r>
              <a:rPr lang="en-US" sz="4000" dirty="0"/>
              <a:t> loin, </a:t>
            </a:r>
          </a:p>
          <a:p>
            <a:r>
              <a:rPr lang="en-US" sz="4000" dirty="0"/>
              <a:t>loin derrière, </a:t>
            </a:r>
          </a:p>
          <a:p>
            <a:r>
              <a:rPr lang="en-US" sz="4000" dirty="0"/>
              <a:t>loin </a:t>
            </a:r>
            <a:r>
              <a:rPr lang="en-US" sz="4000" dirty="0" err="1"/>
              <a:t>si</a:t>
            </a:r>
            <a:r>
              <a:rPr lang="en-US" sz="4000" dirty="0"/>
              <a:t> loin </a:t>
            </a:r>
          </a:p>
          <a:p>
            <a:r>
              <a:rPr lang="en-US" sz="4000" dirty="0"/>
              <a:t>en </a:t>
            </a:r>
            <a:r>
              <a:rPr lang="en-US" sz="4000" dirty="0" err="1"/>
              <a:t>arrière</a:t>
            </a:r>
            <a:r>
              <a:rPr lang="en-US" sz="4000" dirty="0"/>
              <a:t>.</a:t>
            </a:r>
          </a:p>
        </p:txBody>
      </p:sp>
    </p:spTree>
  </p:cSld>
  <p:clrMapOvr>
    <a:masterClrMapping/>
  </p:clrMapOvr>
  <p:transition advTm="7566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4000" dirty="0" err="1"/>
              <a:t>J'aurai</a:t>
            </a:r>
            <a:r>
              <a:rPr lang="en-US" sz="4000" dirty="0"/>
              <a:t> du </a:t>
            </a:r>
          </a:p>
          <a:p>
            <a:r>
              <a:rPr lang="en-US" sz="4000" dirty="0" err="1"/>
              <a:t>si</a:t>
            </a:r>
            <a:r>
              <a:rPr lang="en-US" sz="4000" dirty="0"/>
              <a:t> </a:t>
            </a:r>
            <a:r>
              <a:rPr lang="en-US" sz="4000" dirty="0" err="1" smtClean="0"/>
              <a:t>j'avais</a:t>
            </a:r>
            <a:endParaRPr lang="en-US" sz="4000" dirty="0"/>
          </a:p>
        </p:txBody>
      </p:sp>
    </p:spTree>
  </p:cSld>
  <p:clrMapOvr>
    <a:masterClrMapping/>
  </p:clrMapOvr>
  <p:transition advTm="1716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7848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Je </a:t>
            </a:r>
            <a:r>
              <a:rPr lang="en-US" sz="4000" dirty="0" err="1"/>
              <a:t>t'ai</a:t>
            </a:r>
            <a:r>
              <a:rPr lang="en-US" sz="4000" dirty="0"/>
              <a:t> </a:t>
            </a:r>
            <a:r>
              <a:rPr lang="en-US" sz="4000" dirty="0" smtClean="0"/>
              <a:t>vu</a:t>
            </a:r>
            <a:endParaRPr lang="en-US" sz="4000" dirty="0"/>
          </a:p>
        </p:txBody>
      </p:sp>
    </p:spTree>
  </p:cSld>
  <p:clrMapOvr>
    <a:masterClrMapping/>
  </p:clrMapOvr>
  <p:transition advTm="1217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78486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Je </a:t>
            </a:r>
            <a:r>
              <a:rPr lang="en-US" sz="4000" dirty="0" err="1"/>
              <a:t>t'ai</a:t>
            </a:r>
            <a:r>
              <a:rPr lang="en-US" sz="4000" dirty="0"/>
              <a:t> vu </a:t>
            </a:r>
          </a:p>
          <a:p>
            <a:r>
              <a:rPr lang="en-US" sz="4000" dirty="0" err="1"/>
              <a:t>j'ai</a:t>
            </a:r>
            <a:r>
              <a:rPr lang="en-US" sz="4000" dirty="0"/>
              <a:t> pas </a:t>
            </a:r>
            <a:r>
              <a:rPr lang="en-US" sz="4000" dirty="0" err="1" smtClean="0"/>
              <a:t>pu</a:t>
            </a:r>
            <a:r>
              <a:rPr lang="en-US" sz="4000" dirty="0" smtClean="0"/>
              <a:t>…</a:t>
            </a:r>
            <a:endParaRPr lang="en-US" sz="4000" dirty="0"/>
          </a:p>
        </p:txBody>
      </p:sp>
    </p:spTree>
  </p:cSld>
  <p:clrMapOvr>
    <a:masterClrMapping/>
  </p:clrMapOvr>
  <p:transition advTm="1388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78486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Je </a:t>
            </a:r>
            <a:r>
              <a:rPr lang="en-US" sz="4000" dirty="0" err="1"/>
              <a:t>t'ai</a:t>
            </a:r>
            <a:r>
              <a:rPr lang="en-US" sz="4000" dirty="0"/>
              <a:t> vu </a:t>
            </a:r>
          </a:p>
          <a:p>
            <a:r>
              <a:rPr lang="en-US" sz="4000" dirty="0" err="1"/>
              <a:t>j'ai</a:t>
            </a:r>
            <a:r>
              <a:rPr lang="en-US" sz="4000" dirty="0"/>
              <a:t> pas </a:t>
            </a:r>
            <a:r>
              <a:rPr lang="en-US" sz="4000" dirty="0" err="1"/>
              <a:t>pu</a:t>
            </a:r>
            <a:r>
              <a:rPr lang="en-US" sz="4000" dirty="0"/>
              <a:t>...</a:t>
            </a:r>
          </a:p>
          <a:p>
            <a:r>
              <a:rPr lang="en-US" sz="4000" dirty="0" err="1"/>
              <a:t>quelque</a:t>
            </a:r>
            <a:r>
              <a:rPr lang="en-US" sz="4000" dirty="0"/>
              <a:t> </a:t>
            </a:r>
            <a:r>
              <a:rPr lang="en-US" sz="4000" dirty="0" smtClean="0"/>
              <a:t>chose</a:t>
            </a:r>
            <a:endParaRPr lang="en-US" sz="4000" dirty="0"/>
          </a:p>
        </p:txBody>
      </p:sp>
    </p:spTree>
  </p:cSld>
  <p:clrMapOvr>
    <a:masterClrMapping/>
  </p:clrMapOvr>
  <p:transition advTm="1887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78486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Je </a:t>
            </a:r>
            <a:r>
              <a:rPr lang="en-US" sz="4000" dirty="0" err="1"/>
              <a:t>t'ai</a:t>
            </a:r>
            <a:r>
              <a:rPr lang="en-US" sz="4000" dirty="0"/>
              <a:t> vu </a:t>
            </a:r>
          </a:p>
          <a:p>
            <a:r>
              <a:rPr lang="en-US" sz="4000" dirty="0" err="1"/>
              <a:t>j'ai</a:t>
            </a:r>
            <a:r>
              <a:rPr lang="en-US" sz="4000" dirty="0"/>
              <a:t> pas </a:t>
            </a:r>
            <a:r>
              <a:rPr lang="en-US" sz="4000" dirty="0" err="1"/>
              <a:t>pu</a:t>
            </a:r>
            <a:r>
              <a:rPr lang="en-US" sz="4000" dirty="0"/>
              <a:t>...</a:t>
            </a:r>
          </a:p>
          <a:p>
            <a:r>
              <a:rPr lang="en-US" sz="4000" dirty="0" err="1"/>
              <a:t>quelque</a:t>
            </a:r>
            <a:r>
              <a:rPr lang="en-US" sz="4000" dirty="0"/>
              <a:t> chose </a:t>
            </a:r>
          </a:p>
          <a:p>
            <a:r>
              <a:rPr lang="en-US" sz="4000" dirty="0"/>
              <a:t>de </a:t>
            </a:r>
            <a:r>
              <a:rPr lang="en-US" sz="4000" dirty="0" err="1"/>
              <a:t>quelqu'un</a:t>
            </a:r>
            <a:r>
              <a:rPr lang="en-US" sz="4000" dirty="0"/>
              <a:t> </a:t>
            </a:r>
            <a:r>
              <a:rPr lang="en-US" sz="4000" dirty="0" err="1"/>
              <a:t>m'a</a:t>
            </a:r>
            <a:r>
              <a:rPr lang="en-US" sz="4000" dirty="0"/>
              <a:t> retenu</a:t>
            </a:r>
            <a:r>
              <a:rPr lang="en-US" sz="4000" baseline="30000" dirty="0"/>
              <a:t>7</a:t>
            </a:r>
            <a:r>
              <a:rPr lang="en-US" sz="4000" dirty="0"/>
              <a:t>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14400" y="5943600"/>
            <a:ext cx="3631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7  </a:t>
            </a:r>
            <a:r>
              <a:rPr lang="en-US" sz="2400" i="1" dirty="0" err="1" smtClean="0"/>
              <a:t>retenir</a:t>
            </a:r>
            <a:r>
              <a:rPr lang="en-US" sz="2400" i="1" dirty="0" smtClean="0"/>
              <a:t>= </a:t>
            </a:r>
            <a:r>
              <a:rPr lang="en-US" sz="2400" dirty="0" smtClean="0"/>
              <a:t>to hold, to retain</a:t>
            </a:r>
            <a:endParaRPr lang="en-US" sz="2400" dirty="0"/>
          </a:p>
        </p:txBody>
      </p:sp>
    </p:spTree>
  </p:cSld>
  <p:clrMapOvr>
    <a:masterClrMapping/>
  </p:clrMapOvr>
  <p:transition advTm="3120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78486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Je </a:t>
            </a:r>
            <a:r>
              <a:rPr lang="en-US" sz="4000" dirty="0" err="1"/>
              <a:t>t'ai</a:t>
            </a:r>
            <a:r>
              <a:rPr lang="en-US" sz="4000" dirty="0"/>
              <a:t> vu </a:t>
            </a:r>
          </a:p>
          <a:p>
            <a:r>
              <a:rPr lang="en-US" sz="4000" dirty="0" err="1"/>
              <a:t>j'ai</a:t>
            </a:r>
            <a:r>
              <a:rPr lang="en-US" sz="4000" dirty="0"/>
              <a:t> pas </a:t>
            </a:r>
            <a:r>
              <a:rPr lang="en-US" sz="4000" dirty="0" err="1"/>
              <a:t>pu</a:t>
            </a:r>
            <a:r>
              <a:rPr lang="en-US" sz="4000" dirty="0"/>
              <a:t>...</a:t>
            </a:r>
          </a:p>
          <a:p>
            <a:r>
              <a:rPr lang="en-US" sz="4000" dirty="0" err="1"/>
              <a:t>quelque</a:t>
            </a:r>
            <a:r>
              <a:rPr lang="en-US" sz="4000" dirty="0"/>
              <a:t> chose </a:t>
            </a:r>
          </a:p>
          <a:p>
            <a:r>
              <a:rPr lang="en-US" sz="4000" dirty="0"/>
              <a:t>de </a:t>
            </a:r>
            <a:r>
              <a:rPr lang="en-US" sz="4000" dirty="0" err="1"/>
              <a:t>quelqu'un</a:t>
            </a:r>
            <a:r>
              <a:rPr lang="en-US" sz="4000" dirty="0"/>
              <a:t> </a:t>
            </a:r>
            <a:r>
              <a:rPr lang="en-US" sz="4000" dirty="0" err="1"/>
              <a:t>m'a</a:t>
            </a:r>
            <a:r>
              <a:rPr lang="en-US" sz="4000" dirty="0"/>
              <a:t> retenu</a:t>
            </a:r>
            <a:r>
              <a:rPr lang="en-US" sz="4000" baseline="30000" dirty="0"/>
              <a:t>7</a:t>
            </a:r>
            <a:r>
              <a:rPr lang="en-US" sz="4000" dirty="0"/>
              <a:t>. </a:t>
            </a:r>
          </a:p>
          <a:p>
            <a:r>
              <a:rPr lang="en-US" sz="4000" dirty="0"/>
              <a:t>En </a:t>
            </a:r>
            <a:r>
              <a:rPr lang="en-US" sz="4000" dirty="0" err="1"/>
              <a:t>cachette</a:t>
            </a:r>
            <a:r>
              <a:rPr lang="en-US" sz="4000" dirty="0"/>
              <a:t> </a:t>
            </a:r>
            <a:r>
              <a:rPr lang="en-US" sz="4000" dirty="0" err="1"/>
              <a:t>j'ai</a:t>
            </a:r>
            <a:r>
              <a:rPr lang="en-US" sz="4000" dirty="0"/>
              <a:t> </a:t>
            </a:r>
            <a:r>
              <a:rPr lang="en-US" sz="4000" dirty="0" err="1"/>
              <a:t>pleuré</a:t>
            </a:r>
            <a:r>
              <a:rPr lang="en-US" sz="4000" dirty="0"/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14400" y="5943600"/>
            <a:ext cx="3631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7  </a:t>
            </a:r>
            <a:r>
              <a:rPr lang="en-US" sz="2400" i="1" dirty="0" err="1" smtClean="0"/>
              <a:t>retenir</a:t>
            </a:r>
            <a:r>
              <a:rPr lang="en-US" sz="2400" i="1" dirty="0" smtClean="0"/>
              <a:t>= </a:t>
            </a:r>
            <a:r>
              <a:rPr lang="en-US" sz="2400" dirty="0" smtClean="0"/>
              <a:t>to hold, to retain</a:t>
            </a:r>
            <a:endParaRPr lang="en-US" sz="2400" dirty="0"/>
          </a:p>
        </p:txBody>
      </p:sp>
    </p:spTree>
  </p:cSld>
  <p:clrMapOvr>
    <a:masterClrMapping/>
  </p:clrMapOvr>
  <p:transition advTm="4556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4000" dirty="0"/>
              <a:t>Je me </a:t>
            </a:r>
            <a:r>
              <a:rPr lang="en-US" sz="4000" dirty="0" err="1"/>
              <a:t>suis</a:t>
            </a:r>
            <a:r>
              <a:rPr lang="en-US" sz="4000" dirty="0"/>
              <a:t> </a:t>
            </a:r>
            <a:r>
              <a:rPr lang="en-US" sz="4000" dirty="0" err="1" smtClean="0"/>
              <a:t>tu</a:t>
            </a:r>
            <a:endParaRPr lang="en-US" sz="4000" dirty="0"/>
          </a:p>
        </p:txBody>
      </p:sp>
    </p:spTree>
  </p:cSld>
  <p:clrMapOvr>
    <a:masterClrMapping/>
  </p:clrMapOvr>
  <p:transition advTm="1529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4000" dirty="0"/>
              <a:t>Je me </a:t>
            </a:r>
            <a:r>
              <a:rPr lang="en-US" sz="4000" dirty="0" err="1"/>
              <a:t>suis</a:t>
            </a:r>
            <a:r>
              <a:rPr lang="en-US" sz="4000" dirty="0"/>
              <a:t> </a:t>
            </a:r>
            <a:r>
              <a:rPr lang="en-US" sz="4000" dirty="0" err="1"/>
              <a:t>tu</a:t>
            </a:r>
            <a:r>
              <a:rPr lang="en-US" sz="4000" dirty="0"/>
              <a:t> </a:t>
            </a:r>
          </a:p>
          <a:p>
            <a:r>
              <a:rPr lang="en-US" sz="4000" dirty="0" err="1"/>
              <a:t>tant</a:t>
            </a:r>
            <a:r>
              <a:rPr lang="en-US" sz="4000" dirty="0"/>
              <a:t> </a:t>
            </a:r>
            <a:r>
              <a:rPr lang="en-US" sz="4000" dirty="0" err="1"/>
              <a:t>que</a:t>
            </a:r>
            <a:r>
              <a:rPr lang="en-US" sz="4000" dirty="0"/>
              <a:t> </a:t>
            </a:r>
            <a:r>
              <a:rPr lang="en-US" sz="4000" dirty="0" err="1"/>
              <a:t>j'ai</a:t>
            </a:r>
            <a:r>
              <a:rPr lang="en-US" sz="4000" dirty="0"/>
              <a:t> </a:t>
            </a:r>
            <a:r>
              <a:rPr lang="en-US" sz="4000" dirty="0" err="1" smtClean="0"/>
              <a:t>pu</a:t>
            </a:r>
            <a:r>
              <a:rPr lang="en-US" sz="4000" dirty="0" smtClean="0"/>
              <a:t>.</a:t>
            </a:r>
            <a:endParaRPr lang="en-US" sz="4000" dirty="0"/>
          </a:p>
        </p:txBody>
      </p:sp>
    </p:spTree>
  </p:cSld>
  <p:clrMapOvr>
    <a:masterClrMapping/>
  </p:clrMapOvr>
  <p:transition advTm="1575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4000" dirty="0"/>
              <a:t>Je me </a:t>
            </a:r>
            <a:r>
              <a:rPr lang="en-US" sz="4000" dirty="0" err="1"/>
              <a:t>suis</a:t>
            </a:r>
            <a:r>
              <a:rPr lang="en-US" sz="4000" dirty="0"/>
              <a:t> </a:t>
            </a:r>
            <a:r>
              <a:rPr lang="en-US" sz="4000" dirty="0" err="1"/>
              <a:t>tu</a:t>
            </a:r>
            <a:r>
              <a:rPr lang="en-US" sz="4000" dirty="0"/>
              <a:t> </a:t>
            </a:r>
          </a:p>
          <a:p>
            <a:r>
              <a:rPr lang="en-US" sz="4000" dirty="0" err="1"/>
              <a:t>tant</a:t>
            </a:r>
            <a:r>
              <a:rPr lang="en-US" sz="4000" dirty="0"/>
              <a:t> </a:t>
            </a:r>
            <a:r>
              <a:rPr lang="en-US" sz="4000" dirty="0" err="1"/>
              <a:t>que</a:t>
            </a:r>
            <a:r>
              <a:rPr lang="en-US" sz="4000" dirty="0"/>
              <a:t> </a:t>
            </a:r>
            <a:r>
              <a:rPr lang="en-US" sz="4000" dirty="0" err="1"/>
              <a:t>j'ai</a:t>
            </a:r>
            <a:r>
              <a:rPr lang="en-US" sz="4000" dirty="0"/>
              <a:t> </a:t>
            </a:r>
            <a:r>
              <a:rPr lang="en-US" sz="4000" dirty="0" err="1"/>
              <a:t>pu</a:t>
            </a:r>
            <a:r>
              <a:rPr lang="en-US" sz="4000" dirty="0"/>
              <a:t>. </a:t>
            </a:r>
          </a:p>
          <a:p>
            <a:r>
              <a:rPr lang="en-US" sz="4000" dirty="0" err="1"/>
              <a:t>T'as</a:t>
            </a:r>
            <a:r>
              <a:rPr lang="en-US" sz="4000" dirty="0"/>
              <a:t> fait </a:t>
            </a:r>
            <a:r>
              <a:rPr lang="en-US" sz="4000" dirty="0" smtClean="0"/>
              <a:t>tout</a:t>
            </a:r>
            <a:endParaRPr lang="en-US" sz="4000" dirty="0"/>
          </a:p>
        </p:txBody>
      </p:sp>
    </p:spTree>
  </p:cSld>
  <p:clrMapOvr>
    <a:masterClrMapping/>
  </p:clrMapOvr>
  <p:transition advTm="1857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4572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4000" dirty="0"/>
              <a:t>Je me </a:t>
            </a:r>
            <a:r>
              <a:rPr lang="en-US" sz="4000" dirty="0" err="1"/>
              <a:t>suis</a:t>
            </a:r>
            <a:r>
              <a:rPr lang="en-US" sz="4000" dirty="0"/>
              <a:t> </a:t>
            </a:r>
            <a:r>
              <a:rPr lang="en-US" sz="4000" dirty="0" err="1"/>
              <a:t>tu</a:t>
            </a:r>
            <a:r>
              <a:rPr lang="en-US" sz="4000" dirty="0"/>
              <a:t> </a:t>
            </a:r>
          </a:p>
          <a:p>
            <a:r>
              <a:rPr lang="en-US" sz="4000" dirty="0" err="1"/>
              <a:t>tant</a:t>
            </a:r>
            <a:r>
              <a:rPr lang="en-US" sz="4000" dirty="0"/>
              <a:t> </a:t>
            </a:r>
            <a:r>
              <a:rPr lang="en-US" sz="4000" dirty="0" err="1"/>
              <a:t>que</a:t>
            </a:r>
            <a:r>
              <a:rPr lang="en-US" sz="4000" dirty="0"/>
              <a:t> </a:t>
            </a:r>
            <a:r>
              <a:rPr lang="en-US" sz="4000" dirty="0" err="1"/>
              <a:t>j'ai</a:t>
            </a:r>
            <a:r>
              <a:rPr lang="en-US" sz="4000" dirty="0"/>
              <a:t> </a:t>
            </a:r>
            <a:r>
              <a:rPr lang="en-US" sz="4000" dirty="0" err="1"/>
              <a:t>pu</a:t>
            </a:r>
            <a:r>
              <a:rPr lang="en-US" sz="4000" dirty="0"/>
              <a:t>. </a:t>
            </a:r>
          </a:p>
          <a:p>
            <a:r>
              <a:rPr lang="en-US" sz="4000" dirty="0" err="1"/>
              <a:t>T'as</a:t>
            </a:r>
            <a:r>
              <a:rPr lang="en-US" sz="4000" dirty="0"/>
              <a:t> fait tout </a:t>
            </a:r>
          </a:p>
          <a:p>
            <a:r>
              <a:rPr lang="en-US" sz="4000" dirty="0" err="1"/>
              <a:t>ce</a:t>
            </a:r>
            <a:r>
              <a:rPr lang="en-US" sz="4000" dirty="0"/>
              <a:t> </a:t>
            </a:r>
            <a:r>
              <a:rPr lang="en-US" sz="4000" dirty="0" err="1"/>
              <a:t>que</a:t>
            </a:r>
            <a:r>
              <a:rPr lang="en-US" sz="4000" dirty="0"/>
              <a:t> </a:t>
            </a:r>
            <a:r>
              <a:rPr lang="en-US" sz="4000" dirty="0" err="1"/>
              <a:t>t'as</a:t>
            </a:r>
            <a:r>
              <a:rPr lang="en-US" sz="4000" dirty="0"/>
              <a:t> </a:t>
            </a:r>
            <a:r>
              <a:rPr lang="en-US" sz="4000" dirty="0" err="1"/>
              <a:t>pu</a:t>
            </a:r>
            <a:r>
              <a:rPr lang="en-US" sz="4000" dirty="0"/>
              <a:t>.</a:t>
            </a:r>
          </a:p>
        </p:txBody>
      </p:sp>
    </p:spTree>
  </p:cSld>
  <p:clrMapOvr>
    <a:masterClrMapping/>
  </p:clrMapOvr>
  <p:transition advTm="1232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4000" dirty="0" err="1"/>
              <a:t>T'es</a:t>
            </a:r>
            <a:r>
              <a:rPr lang="en-US" sz="4000" dirty="0"/>
              <a:t> </a:t>
            </a:r>
            <a:r>
              <a:rPr lang="en-US" sz="4000" dirty="0" err="1"/>
              <a:t>trop</a:t>
            </a:r>
            <a:r>
              <a:rPr lang="en-US" sz="4000" dirty="0"/>
              <a:t> loin</a:t>
            </a:r>
            <a:r>
              <a:rPr lang="en-US" sz="4000" dirty="0" smtClean="0"/>
              <a:t>..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1872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4000" dirty="0" err="1"/>
              <a:t>J'aurai</a:t>
            </a:r>
            <a:r>
              <a:rPr lang="en-US" sz="4000" dirty="0"/>
              <a:t> du </a:t>
            </a:r>
          </a:p>
          <a:p>
            <a:r>
              <a:rPr lang="en-US" sz="4000" dirty="0" err="1"/>
              <a:t>si</a:t>
            </a:r>
            <a:r>
              <a:rPr lang="en-US" sz="4000" dirty="0"/>
              <a:t> </a:t>
            </a:r>
            <a:r>
              <a:rPr lang="en-US" sz="4000" dirty="0" err="1"/>
              <a:t>j'avais</a:t>
            </a:r>
            <a:endParaRPr lang="en-US" sz="4000" dirty="0"/>
          </a:p>
          <a:p>
            <a:r>
              <a:rPr lang="en-US" sz="4000" dirty="0" err="1"/>
              <a:t>si</a:t>
            </a:r>
            <a:r>
              <a:rPr lang="en-US" sz="4000" dirty="0"/>
              <a:t> </a:t>
            </a:r>
            <a:r>
              <a:rPr lang="en-US" sz="4000" dirty="0" err="1"/>
              <a:t>seulement</a:t>
            </a:r>
            <a:r>
              <a:rPr lang="en-US" sz="4000" dirty="0"/>
              <a:t>... </a:t>
            </a:r>
          </a:p>
        </p:txBody>
      </p:sp>
    </p:spTree>
  </p:cSld>
  <p:clrMapOvr>
    <a:masterClrMapping/>
  </p:clrMapOvr>
  <p:transition advTm="1498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4000" dirty="0" err="1"/>
              <a:t>T'es</a:t>
            </a:r>
            <a:r>
              <a:rPr lang="en-US" sz="4000" dirty="0"/>
              <a:t> </a:t>
            </a:r>
            <a:r>
              <a:rPr lang="en-US" sz="4000" dirty="0" err="1"/>
              <a:t>trop</a:t>
            </a:r>
            <a:r>
              <a:rPr lang="en-US" sz="4000" dirty="0"/>
              <a:t> loin. </a:t>
            </a:r>
          </a:p>
          <a:p>
            <a:r>
              <a:rPr lang="en-US" sz="4000" dirty="0" err="1"/>
              <a:t>Tu</a:t>
            </a:r>
            <a:r>
              <a:rPr lang="en-US" sz="4000" dirty="0"/>
              <a:t> </a:t>
            </a:r>
            <a:r>
              <a:rPr lang="en-US" sz="4000" dirty="0" err="1"/>
              <a:t>pleurs</a:t>
            </a:r>
            <a:r>
              <a:rPr lang="en-US" sz="4000" dirty="0"/>
              <a:t> plus</a:t>
            </a:r>
            <a:r>
              <a:rPr lang="en-US" sz="4000" dirty="0" smtClean="0"/>
              <a:t>, 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1248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4572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4000" dirty="0" err="1"/>
              <a:t>T'es</a:t>
            </a:r>
            <a:r>
              <a:rPr lang="en-US" sz="4000" dirty="0"/>
              <a:t> </a:t>
            </a:r>
            <a:r>
              <a:rPr lang="en-US" sz="4000" dirty="0" err="1"/>
              <a:t>trop</a:t>
            </a:r>
            <a:r>
              <a:rPr lang="en-US" sz="4000" dirty="0"/>
              <a:t> loin. </a:t>
            </a:r>
          </a:p>
          <a:p>
            <a:r>
              <a:rPr lang="en-US" sz="4000" dirty="0" err="1"/>
              <a:t>Tu</a:t>
            </a:r>
            <a:r>
              <a:rPr lang="en-US" sz="4000" dirty="0"/>
              <a:t> </a:t>
            </a:r>
            <a:r>
              <a:rPr lang="en-US" sz="4000" dirty="0" err="1"/>
              <a:t>pleurs</a:t>
            </a:r>
            <a:r>
              <a:rPr lang="en-US" sz="4000" dirty="0"/>
              <a:t> plus, </a:t>
            </a:r>
          </a:p>
          <a:p>
            <a:r>
              <a:rPr lang="en-US" sz="4000" dirty="0" err="1"/>
              <a:t>tu</a:t>
            </a:r>
            <a:r>
              <a:rPr lang="en-US" sz="4000" dirty="0"/>
              <a:t> </a:t>
            </a:r>
            <a:r>
              <a:rPr lang="en-US" sz="4000" dirty="0" err="1"/>
              <a:t>m'as</a:t>
            </a:r>
            <a:r>
              <a:rPr lang="en-US" sz="4000" dirty="0"/>
              <a:t> </a:t>
            </a:r>
            <a:r>
              <a:rPr lang="en-US" sz="4000" dirty="0" err="1"/>
              <a:t>laissé</a:t>
            </a:r>
            <a:r>
              <a:rPr lang="en-US" sz="4000" dirty="0"/>
              <a:t>.</a:t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2262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4000" dirty="0"/>
              <a:t>Loin </a:t>
            </a:r>
            <a:r>
              <a:rPr lang="en-US" sz="4000" dirty="0" err="1"/>
              <a:t>si</a:t>
            </a:r>
            <a:r>
              <a:rPr lang="en-US" sz="4000" dirty="0"/>
              <a:t> </a:t>
            </a:r>
            <a:r>
              <a:rPr lang="en-US" sz="4000" dirty="0" smtClean="0"/>
              <a:t>loin</a:t>
            </a:r>
            <a:endParaRPr lang="en-US" sz="4000" dirty="0"/>
          </a:p>
        </p:txBody>
      </p:sp>
    </p:spTree>
  </p:cSld>
  <p:clrMapOvr>
    <a:masterClrMapping/>
  </p:clrMapOvr>
  <p:transition advTm="6177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4000" dirty="0"/>
              <a:t>Loin </a:t>
            </a:r>
            <a:r>
              <a:rPr lang="en-US" sz="4000" dirty="0" err="1"/>
              <a:t>si</a:t>
            </a:r>
            <a:r>
              <a:rPr lang="en-US" sz="4000" dirty="0"/>
              <a:t> loin </a:t>
            </a:r>
          </a:p>
          <a:p>
            <a:r>
              <a:rPr lang="en-US" sz="4000" dirty="0"/>
              <a:t>loin derrière, </a:t>
            </a:r>
          </a:p>
        </p:txBody>
      </p:sp>
    </p:spTree>
  </p:cSld>
  <p:clrMapOvr>
    <a:masterClrMapping/>
  </p:clrMapOvr>
  <p:transition advTm="6412"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4000" dirty="0"/>
              <a:t>Loin </a:t>
            </a:r>
            <a:r>
              <a:rPr lang="en-US" sz="4000" dirty="0" err="1"/>
              <a:t>si</a:t>
            </a:r>
            <a:r>
              <a:rPr lang="en-US" sz="4000" dirty="0"/>
              <a:t> loin </a:t>
            </a:r>
          </a:p>
          <a:p>
            <a:r>
              <a:rPr lang="en-US" sz="4000" dirty="0"/>
              <a:t>loin derrière, </a:t>
            </a:r>
          </a:p>
          <a:p>
            <a:r>
              <a:rPr lang="en-US" sz="4000" dirty="0"/>
              <a:t>loin </a:t>
            </a:r>
            <a:r>
              <a:rPr lang="en-US" sz="4000" dirty="0" err="1"/>
              <a:t>si</a:t>
            </a:r>
            <a:r>
              <a:rPr lang="en-US" sz="4000" dirty="0"/>
              <a:t> loin, </a:t>
            </a:r>
          </a:p>
        </p:txBody>
      </p:sp>
    </p:spTree>
  </p:cSld>
  <p:clrMapOvr>
    <a:masterClrMapping/>
  </p:clrMapOvr>
  <p:transition advTm="6318"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4572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4000" dirty="0"/>
              <a:t>Loin </a:t>
            </a:r>
            <a:r>
              <a:rPr lang="en-US" sz="4000" dirty="0" err="1"/>
              <a:t>si</a:t>
            </a:r>
            <a:r>
              <a:rPr lang="en-US" sz="4000" dirty="0"/>
              <a:t> loin </a:t>
            </a:r>
          </a:p>
          <a:p>
            <a:r>
              <a:rPr lang="en-US" sz="4000" dirty="0"/>
              <a:t>loin derrière, </a:t>
            </a:r>
          </a:p>
          <a:p>
            <a:r>
              <a:rPr lang="en-US" sz="4000" dirty="0"/>
              <a:t>loin </a:t>
            </a:r>
            <a:r>
              <a:rPr lang="en-US" sz="4000" dirty="0" err="1"/>
              <a:t>si</a:t>
            </a:r>
            <a:r>
              <a:rPr lang="en-US" sz="4000" dirty="0"/>
              <a:t> loin, </a:t>
            </a:r>
          </a:p>
          <a:p>
            <a:r>
              <a:rPr lang="en-US" sz="4000" dirty="0"/>
              <a:t>en </a:t>
            </a:r>
            <a:r>
              <a:rPr lang="en-US" sz="4000" dirty="0" err="1"/>
              <a:t>arrière</a:t>
            </a:r>
            <a:r>
              <a:rPr lang="en-US" sz="4000" dirty="0"/>
              <a:t>.</a:t>
            </a:r>
          </a:p>
        </p:txBody>
      </p:sp>
    </p:spTree>
  </p:cSld>
  <p:clrMapOvr>
    <a:masterClrMapping/>
  </p:clrMapOvr>
  <p:transition advTm="6411"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4000" dirty="0"/>
              <a:t>Loin </a:t>
            </a:r>
            <a:r>
              <a:rPr lang="en-US" sz="4000" dirty="0" err="1"/>
              <a:t>si</a:t>
            </a:r>
            <a:r>
              <a:rPr lang="en-US" sz="4000" dirty="0"/>
              <a:t> </a:t>
            </a:r>
            <a:r>
              <a:rPr lang="en-US" sz="4000" dirty="0" smtClean="0"/>
              <a:t>loin</a:t>
            </a:r>
            <a:endParaRPr lang="en-US" sz="4000" dirty="0"/>
          </a:p>
        </p:txBody>
      </p:sp>
    </p:spTree>
  </p:cSld>
  <p:clrMapOvr>
    <a:masterClrMapping/>
  </p:clrMapOvr>
  <p:transition advTm="6022"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4000" dirty="0"/>
              <a:t>Loin </a:t>
            </a:r>
            <a:r>
              <a:rPr lang="en-US" sz="4000" dirty="0" err="1"/>
              <a:t>si</a:t>
            </a:r>
            <a:r>
              <a:rPr lang="en-US" sz="4000" dirty="0"/>
              <a:t> loin </a:t>
            </a:r>
          </a:p>
          <a:p>
            <a:r>
              <a:rPr lang="en-US" sz="4000" dirty="0"/>
              <a:t>loin derrière, </a:t>
            </a:r>
          </a:p>
        </p:txBody>
      </p:sp>
    </p:spTree>
  </p:cSld>
  <p:clrMapOvr>
    <a:masterClrMapping/>
  </p:clrMapOvr>
  <p:transition advTm="6630"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4000" dirty="0"/>
              <a:t>Loin </a:t>
            </a:r>
            <a:r>
              <a:rPr lang="en-US" sz="4000" dirty="0" err="1"/>
              <a:t>si</a:t>
            </a:r>
            <a:r>
              <a:rPr lang="en-US" sz="4000" dirty="0"/>
              <a:t> loin </a:t>
            </a:r>
          </a:p>
          <a:p>
            <a:r>
              <a:rPr lang="en-US" sz="4000" dirty="0"/>
              <a:t>loin derrière, </a:t>
            </a:r>
          </a:p>
          <a:p>
            <a:r>
              <a:rPr lang="en-US" sz="4000" dirty="0"/>
              <a:t>loin </a:t>
            </a:r>
            <a:r>
              <a:rPr lang="en-US" sz="4000" dirty="0" err="1"/>
              <a:t>si</a:t>
            </a:r>
            <a:r>
              <a:rPr lang="en-US" sz="4000" dirty="0"/>
              <a:t> loin, </a:t>
            </a:r>
          </a:p>
        </p:txBody>
      </p:sp>
    </p:spTree>
  </p:cSld>
  <p:clrMapOvr>
    <a:masterClrMapping/>
  </p:clrMapOvr>
  <p:transition advTm="6333"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4572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4000" dirty="0"/>
              <a:t>Loin </a:t>
            </a:r>
            <a:r>
              <a:rPr lang="en-US" sz="4000" dirty="0" err="1"/>
              <a:t>si</a:t>
            </a:r>
            <a:r>
              <a:rPr lang="en-US" sz="4000" dirty="0"/>
              <a:t> loin </a:t>
            </a:r>
          </a:p>
          <a:p>
            <a:r>
              <a:rPr lang="en-US" sz="4000" dirty="0"/>
              <a:t>loin derrière, </a:t>
            </a:r>
          </a:p>
          <a:p>
            <a:r>
              <a:rPr lang="en-US" sz="4000" dirty="0"/>
              <a:t>loin </a:t>
            </a:r>
            <a:r>
              <a:rPr lang="en-US" sz="4000" dirty="0" err="1"/>
              <a:t>si</a:t>
            </a:r>
            <a:r>
              <a:rPr lang="en-US" sz="4000" dirty="0"/>
              <a:t> loin, </a:t>
            </a:r>
          </a:p>
          <a:p>
            <a:r>
              <a:rPr lang="en-US" sz="4000" dirty="0"/>
              <a:t>en </a:t>
            </a:r>
            <a:r>
              <a:rPr lang="en-US" sz="4000" dirty="0" err="1"/>
              <a:t>arrière</a:t>
            </a:r>
            <a:r>
              <a:rPr lang="en-US" sz="4000" dirty="0"/>
              <a:t>.</a:t>
            </a:r>
          </a:p>
        </p:txBody>
      </p:sp>
    </p:spTree>
  </p:cSld>
  <p:clrMapOvr>
    <a:masterClrMapping/>
  </p:clrMapOvr>
  <p:transition advTm="6443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6477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Et </a:t>
            </a:r>
            <a:r>
              <a:rPr lang="en-US" sz="4000" dirty="0" err="1"/>
              <a:t>j'y</a:t>
            </a:r>
            <a:r>
              <a:rPr lang="en-US" sz="4000" dirty="0"/>
              <a:t> </a:t>
            </a:r>
            <a:r>
              <a:rPr lang="en-US" sz="4000" dirty="0" err="1"/>
              <a:t>pense</a:t>
            </a:r>
            <a:r>
              <a:rPr lang="en-US" sz="4000" dirty="0"/>
              <a:t> sans </a:t>
            </a:r>
            <a:r>
              <a:rPr lang="en-US" sz="4000" dirty="0" err="1" smtClean="0"/>
              <a:t>arrêt</a:t>
            </a:r>
            <a:endParaRPr lang="en-US" sz="4000" dirty="0"/>
          </a:p>
        </p:txBody>
      </p:sp>
    </p:spTree>
  </p:cSld>
  <p:clrMapOvr>
    <a:masterClrMapping/>
  </p:clrMapOvr>
  <p:transition advTm="3182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6477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Et </a:t>
            </a:r>
            <a:r>
              <a:rPr lang="en-US" sz="4000" dirty="0" err="1"/>
              <a:t>j'y</a:t>
            </a:r>
            <a:r>
              <a:rPr lang="en-US" sz="4000" dirty="0"/>
              <a:t> </a:t>
            </a:r>
            <a:r>
              <a:rPr lang="en-US" sz="4000" dirty="0" err="1"/>
              <a:t>pense</a:t>
            </a:r>
            <a:r>
              <a:rPr lang="en-US" sz="4000" dirty="0"/>
              <a:t> sans </a:t>
            </a:r>
            <a:r>
              <a:rPr lang="en-US" sz="4000" dirty="0" err="1"/>
              <a:t>arrêt</a:t>
            </a:r>
            <a:endParaRPr lang="en-US" sz="4000" dirty="0"/>
          </a:p>
          <a:p>
            <a:r>
              <a:rPr lang="en-US" sz="4000" dirty="0" smtClean="0"/>
              <a:t>je </a:t>
            </a:r>
            <a:r>
              <a:rPr lang="en-US" sz="4000" dirty="0" err="1"/>
              <a:t>revois</a:t>
            </a:r>
            <a:r>
              <a:rPr lang="en-US" sz="4000" dirty="0"/>
              <a:t> tout </a:t>
            </a:r>
            <a:r>
              <a:rPr lang="en-US" sz="4000" dirty="0" err="1"/>
              <a:t>ce</a:t>
            </a:r>
            <a:r>
              <a:rPr lang="en-US" sz="4000" dirty="0"/>
              <a:t> trajet</a:t>
            </a:r>
            <a:r>
              <a:rPr lang="en-US" sz="4000" baseline="30000" dirty="0"/>
              <a:t>1</a:t>
            </a:r>
            <a:r>
              <a:rPr lang="en-US" sz="4000" dirty="0"/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14400" y="5939135"/>
            <a:ext cx="23826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1  </a:t>
            </a:r>
            <a:r>
              <a:rPr lang="en-US" sz="2400" i="1" dirty="0" smtClean="0"/>
              <a:t>le</a:t>
            </a:r>
            <a:r>
              <a:rPr lang="en-US" sz="2400" dirty="0" smtClean="0"/>
              <a:t> </a:t>
            </a:r>
            <a:r>
              <a:rPr lang="en-US" sz="2400" dirty="0" err="1" smtClean="0"/>
              <a:t>t</a:t>
            </a:r>
            <a:r>
              <a:rPr lang="en-US" sz="2400" i="1" dirty="0" err="1" smtClean="0"/>
              <a:t>rajet</a:t>
            </a:r>
            <a:r>
              <a:rPr lang="en-US" sz="2400" i="1" dirty="0" smtClean="0"/>
              <a:t> = </a:t>
            </a:r>
            <a:r>
              <a:rPr lang="en-US" sz="2400" dirty="0" smtClean="0"/>
              <a:t>path</a:t>
            </a:r>
            <a:endParaRPr lang="en-US" sz="2400" dirty="0"/>
          </a:p>
        </p:txBody>
      </p:sp>
    </p:spTree>
  </p:cSld>
  <p:clrMapOvr>
    <a:masterClrMapping/>
  </p:clrMapOvr>
  <p:transition advTm="4618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7696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Tu</a:t>
            </a:r>
            <a:r>
              <a:rPr lang="en-US" sz="4000" dirty="0"/>
              <a:t> </a:t>
            </a:r>
            <a:r>
              <a:rPr lang="en-US" sz="4000" dirty="0" err="1"/>
              <a:t>t'es</a:t>
            </a:r>
            <a:r>
              <a:rPr lang="en-US" sz="4000" dirty="0"/>
              <a:t> </a:t>
            </a:r>
            <a:r>
              <a:rPr lang="en-US" sz="4000" dirty="0" err="1" smtClean="0"/>
              <a:t>tue</a:t>
            </a:r>
            <a:r>
              <a:rPr lang="en-US" sz="4000" dirty="0" smtClean="0"/>
              <a:t>.</a:t>
            </a:r>
            <a:endParaRPr lang="en-US" sz="4000" dirty="0"/>
          </a:p>
        </p:txBody>
      </p:sp>
    </p:spTree>
  </p:cSld>
  <p:clrMapOvr>
    <a:masterClrMapping/>
  </p:clrMapOvr>
  <p:transition advTm="17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76962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Tu</a:t>
            </a:r>
            <a:r>
              <a:rPr lang="en-US" sz="4000" dirty="0"/>
              <a:t> </a:t>
            </a:r>
            <a:r>
              <a:rPr lang="en-US" sz="4000" dirty="0" err="1"/>
              <a:t>t'es</a:t>
            </a:r>
            <a:r>
              <a:rPr lang="en-US" sz="4000" dirty="0"/>
              <a:t> </a:t>
            </a:r>
            <a:r>
              <a:rPr lang="en-US" sz="4000" dirty="0" err="1" smtClean="0"/>
              <a:t>tue</a:t>
            </a:r>
            <a:r>
              <a:rPr lang="en-US" sz="4000" dirty="0" smtClean="0"/>
              <a:t>. </a:t>
            </a:r>
            <a:endParaRPr lang="en-US" sz="4000" dirty="0"/>
          </a:p>
          <a:p>
            <a:r>
              <a:rPr lang="en-US" sz="4000" dirty="0" err="1"/>
              <a:t>Tu</a:t>
            </a:r>
            <a:r>
              <a:rPr lang="en-US" sz="4000" dirty="0"/>
              <a:t> </a:t>
            </a:r>
            <a:r>
              <a:rPr lang="en-US" sz="4000" dirty="0" err="1"/>
              <a:t>savais</a:t>
            </a:r>
            <a:r>
              <a:rPr lang="en-US" sz="4000" dirty="0"/>
              <a:t>, </a:t>
            </a:r>
            <a:r>
              <a:rPr lang="en-US" sz="4000" dirty="0" err="1"/>
              <a:t>si</a:t>
            </a:r>
            <a:r>
              <a:rPr lang="en-US" sz="4000" dirty="0"/>
              <a:t> </a:t>
            </a:r>
            <a:r>
              <a:rPr lang="en-US" sz="4000" dirty="0" err="1" smtClean="0"/>
              <a:t>seulement</a:t>
            </a:r>
            <a:endParaRPr lang="en-US" sz="4000" dirty="0"/>
          </a:p>
        </p:txBody>
      </p:sp>
    </p:spTree>
  </p:cSld>
  <p:clrMapOvr>
    <a:masterClrMapping/>
  </p:clrMapOvr>
  <p:transition advTm="3682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76962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Tu</a:t>
            </a:r>
            <a:r>
              <a:rPr lang="en-US" sz="4000" dirty="0"/>
              <a:t> </a:t>
            </a:r>
            <a:r>
              <a:rPr lang="en-US" sz="4000" dirty="0" err="1"/>
              <a:t>t'es</a:t>
            </a:r>
            <a:r>
              <a:rPr lang="en-US" sz="4000" dirty="0"/>
              <a:t> </a:t>
            </a:r>
            <a:r>
              <a:rPr lang="en-US" sz="4000" dirty="0" err="1" smtClean="0"/>
              <a:t>tue</a:t>
            </a:r>
            <a:r>
              <a:rPr lang="en-US" sz="4000" dirty="0" smtClean="0"/>
              <a:t>. </a:t>
            </a:r>
            <a:endParaRPr lang="en-US" sz="4000" dirty="0"/>
          </a:p>
          <a:p>
            <a:r>
              <a:rPr lang="en-US" sz="4000" dirty="0" err="1"/>
              <a:t>Tu</a:t>
            </a:r>
            <a:r>
              <a:rPr lang="en-US" sz="4000" dirty="0"/>
              <a:t> </a:t>
            </a:r>
            <a:r>
              <a:rPr lang="en-US" sz="4000" dirty="0" err="1"/>
              <a:t>savais</a:t>
            </a:r>
            <a:r>
              <a:rPr lang="en-US" sz="4000" dirty="0"/>
              <a:t>, </a:t>
            </a:r>
            <a:r>
              <a:rPr lang="en-US" sz="4000" dirty="0" err="1"/>
              <a:t>si</a:t>
            </a:r>
            <a:r>
              <a:rPr lang="en-US" sz="4000" dirty="0"/>
              <a:t> </a:t>
            </a:r>
            <a:r>
              <a:rPr lang="en-US" sz="4000" dirty="0" err="1"/>
              <a:t>seulement</a:t>
            </a:r>
            <a:endParaRPr lang="en-US" sz="4000" dirty="0"/>
          </a:p>
          <a:p>
            <a:r>
              <a:rPr lang="en-US" sz="4000" dirty="0" err="1"/>
              <a:t>tu</a:t>
            </a:r>
            <a:r>
              <a:rPr lang="en-US" sz="4000" dirty="0"/>
              <a:t> </a:t>
            </a:r>
            <a:r>
              <a:rPr lang="en-US" sz="4000" dirty="0" err="1"/>
              <a:t>pouvais</a:t>
            </a:r>
            <a:r>
              <a:rPr lang="en-US" sz="4000" dirty="0"/>
              <a:t> m'arracher</a:t>
            </a:r>
            <a:r>
              <a:rPr lang="en-US" sz="4000" baseline="30000" dirty="0"/>
              <a:t>2</a:t>
            </a:r>
            <a:r>
              <a:rPr lang="en-US" sz="4000" dirty="0"/>
              <a:t>,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14400" y="5646003"/>
            <a:ext cx="38986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/>
            <a:r>
              <a:rPr lang="en-US" sz="2400" dirty="0" smtClean="0"/>
              <a:t>2  </a:t>
            </a:r>
            <a:r>
              <a:rPr lang="en-US" sz="2400" i="1" dirty="0" err="1" smtClean="0"/>
              <a:t>arracher</a:t>
            </a:r>
            <a:r>
              <a:rPr lang="en-US" sz="2400" i="1" dirty="0" smtClean="0"/>
              <a:t>= </a:t>
            </a:r>
            <a:r>
              <a:rPr lang="en-US" sz="2400" dirty="0" smtClean="0"/>
              <a:t>grab, pull, snatch</a:t>
            </a:r>
          </a:p>
        </p:txBody>
      </p:sp>
    </p:spTree>
  </p:cSld>
  <p:clrMapOvr>
    <a:masterClrMapping/>
  </p:clrMapOvr>
  <p:transition advTm="2496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482</Words>
  <Application>Microsoft Office PowerPoint</Application>
  <PresentationFormat>On-screen Show (4:3)</PresentationFormat>
  <Paragraphs>136</Paragraphs>
  <Slides>49</Slides>
  <Notes>1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0" baseType="lpstr">
      <vt:lpstr>Office Theme</vt:lpstr>
      <vt:lpstr>Loin derrière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Quotidien</dc:title>
  <dc:creator>Angie</dc:creator>
  <cp:lastModifiedBy>Angie</cp:lastModifiedBy>
  <cp:revision>8</cp:revision>
  <dcterms:created xsi:type="dcterms:W3CDTF">2011-10-26T13:12:36Z</dcterms:created>
  <dcterms:modified xsi:type="dcterms:W3CDTF">2011-10-26T14:24:12Z</dcterms:modified>
</cp:coreProperties>
</file>